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4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uk-U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uk-UA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uk-UA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uk-UA" sz="4400" b="0" strike="noStrike" spc="-1">
                <a:solidFill>
                  <a:srgbClr val="000000"/>
                </a:solidFill>
                <a:latin typeface="Calibri Light"/>
              </a:rPr>
              <a:t>Клацніть, щоб редагувати стиль зразка заголовка</a:t>
            </a:r>
            <a:endParaRPr lang="uk-UA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uk-UA" sz="2800" b="0" strike="noStrike" spc="-1">
                <a:solidFill>
                  <a:srgbClr val="000000"/>
                </a:solidFill>
                <a:latin typeface="Calibri"/>
              </a:rPr>
              <a:t>Клацніть, щоб відредагувати стилі зразків тексту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uk-UA" sz="2400" b="0" strike="noStrike" spc="-1">
                <a:solidFill>
                  <a:srgbClr val="000000"/>
                </a:solidFill>
                <a:latin typeface="Calibri"/>
              </a:rPr>
              <a:t>Другий рівень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uk-UA" sz="2000" b="0" strike="noStrike" spc="-1">
                <a:solidFill>
                  <a:srgbClr val="000000"/>
                </a:solidFill>
                <a:latin typeface="Calibri"/>
              </a:rPr>
              <a:t>Третій рівень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>
                <a:solidFill>
                  <a:srgbClr val="000000"/>
                </a:solidFill>
                <a:latin typeface="Calibri"/>
              </a:rPr>
              <a:t>Четвертий рівень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uk-UA" sz="1800" b="0" strike="noStrike" spc="-1">
                <a:solidFill>
                  <a:srgbClr val="000000"/>
                </a:solidFill>
                <a:latin typeface="Calibri"/>
              </a:rPr>
              <a:t>П’ятий рівень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9F13901-B292-458D-BF63-341D65B1EFB2}" type="datetime">
              <a:rPr lang="uk-UA" sz="1200" b="0" strike="noStrike" spc="-1">
                <a:solidFill>
                  <a:srgbClr val="8B8B8B"/>
                </a:solidFill>
                <a:latin typeface="Calibri"/>
              </a:rPr>
              <a:t>13.09.2024</a:t>
            </a:fld>
            <a:endParaRPr lang="uk-UA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uk-UA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6885388-7A73-4C63-B9C1-6515476616DE}" type="slidenum">
              <a:rPr lang="uk-UA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uk-UA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1981080" y="115920"/>
            <a:ext cx="8229240" cy="7203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endParaRPr lang="uk-UA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31F485BB-CF1B-1C91-D053-A2A8BCD4E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16" y="476100"/>
            <a:ext cx="6545367" cy="5980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DejaVu Sans</vt:lpstr>
      <vt:lpstr>Times New Roman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User</dc:creator>
  <dc:description/>
  <cp:lastModifiedBy>Admin</cp:lastModifiedBy>
  <cp:revision>5</cp:revision>
  <dcterms:created xsi:type="dcterms:W3CDTF">2019-06-06T12:11:18Z</dcterms:created>
  <dcterms:modified xsi:type="dcterms:W3CDTF">2024-09-13T11:11:43Z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Широкий екран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